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3" r:id="rId5"/>
    <p:sldId id="329" r:id="rId6"/>
    <p:sldId id="345" r:id="rId7"/>
    <p:sldId id="347" r:id="rId8"/>
    <p:sldId id="348" r:id="rId9"/>
    <p:sldId id="349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3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690" y="776758"/>
            <a:ext cx="6428134" cy="2866826"/>
          </a:xfrm>
        </p:spPr>
        <p:txBody>
          <a:bodyPr/>
          <a:lstStyle/>
          <a:p>
            <a:r>
              <a:rPr lang="en-US" dirty="0"/>
              <a:t>Production and performance analysis of Toy production company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/>
              <a:t>- By </a:t>
            </a:r>
            <a:r>
              <a:rPr lang="en-US" dirty="0" err="1"/>
              <a:t>Nayanima</a:t>
            </a:r>
            <a:r>
              <a:rPr lang="en-US" dirty="0"/>
              <a:t> Raghuvanshi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Findings of Project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33649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Top 5 products on the basis of sales.</a:t>
            </a:r>
          </a:p>
          <a:p>
            <a:pPr marL="457200" indent="-457200">
              <a:buAutoNum type="arabicPeriod"/>
            </a:pPr>
            <a:r>
              <a:rPr lang="en-US" dirty="0"/>
              <a:t>Store sales performance for the month on the basis of Revenue and Profit.</a:t>
            </a:r>
          </a:p>
          <a:p>
            <a:pPr marL="457200" indent="-457200">
              <a:buAutoNum type="arabicPeriod"/>
            </a:pPr>
            <a:r>
              <a:rPr lang="en-US" dirty="0"/>
              <a:t>Contribution towards profit on the basis of product category</a:t>
            </a:r>
          </a:p>
          <a:p>
            <a:pPr marL="457200" indent="-457200">
              <a:buAutoNum type="arabicPeriod"/>
            </a:pPr>
            <a:r>
              <a:rPr lang="en-US" dirty="0"/>
              <a:t>Inventory turnover analysis to meet the SIT requirements.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Top 5 products on the basis of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255402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Electronics</a:t>
            </a:r>
          </a:p>
          <a:p>
            <a:r>
              <a:rPr lang="en-US" dirty="0"/>
              <a:t>Toys</a:t>
            </a:r>
          </a:p>
          <a:p>
            <a:r>
              <a:rPr lang="en-US" dirty="0"/>
              <a:t>Games</a:t>
            </a:r>
          </a:p>
          <a:p>
            <a:r>
              <a:rPr lang="en-US" dirty="0"/>
              <a:t>Arts and Crafts</a:t>
            </a:r>
          </a:p>
          <a:p>
            <a:r>
              <a:rPr lang="en-US" dirty="0"/>
              <a:t>Sports and Outdoors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Top 5 inventories with highest contribution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Games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Sports and Outdoors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Toys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Arts and crafts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Electronics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b="1" dirty="0"/>
              <a:t>Top performing months for the store</a:t>
            </a:r>
            <a:br>
              <a:rPr lang="en-US" b="1" dirty="0"/>
            </a:b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7992" y="481782"/>
            <a:ext cx="4114800" cy="246789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March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April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January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February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July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227064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Top 5 performing stores for the business line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Toys Hermosillo 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Toys Monterrey 3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Toys Santiago 1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Toys Campeche 1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/>
              <a:t>Toys </a:t>
            </a:r>
            <a:r>
              <a:rPr lang="en-US" dirty="0" err="1"/>
              <a:t>Cuidad</a:t>
            </a:r>
            <a:r>
              <a:rPr lang="en-US" dirty="0"/>
              <a:t> de Mexico 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344" y="3429000"/>
            <a:ext cx="6327648" cy="1034846"/>
          </a:xfrm>
        </p:spPr>
        <p:txBody>
          <a:bodyPr>
            <a:normAutofit/>
          </a:bodyPr>
          <a:lstStyle/>
          <a:p>
            <a:r>
              <a:rPr lang="en-US" dirty="0" err="1"/>
              <a:t>Nayanima</a:t>
            </a:r>
            <a:r>
              <a:rPr lang="en-US" dirty="0"/>
              <a:t> Raghuvanshi</a:t>
            </a:r>
          </a:p>
          <a:p>
            <a:r>
              <a:rPr lang="en-US" dirty="0"/>
              <a:t>nayanima545@gmail.com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{91B957D9-F8A3-4A62-8D47-928AC077602E}tf56410444_win32</Template>
  <TotalTime>56</TotalTime>
  <Words>150</Words>
  <Application>Microsoft Office PowerPoint</Application>
  <PresentationFormat>Widescreen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Baskerville Old Face</vt:lpstr>
      <vt:lpstr>Calibri</vt:lpstr>
      <vt:lpstr>Gill Sans Nova Light</vt:lpstr>
      <vt:lpstr>Wingdings</vt:lpstr>
      <vt:lpstr>Custom</vt:lpstr>
      <vt:lpstr>Production and performance analysis of Toy production company</vt:lpstr>
      <vt:lpstr>Findings of Project</vt:lpstr>
      <vt:lpstr>Top 5 products on the basis of sales</vt:lpstr>
      <vt:lpstr>Top 5 inventories with highest contribution</vt:lpstr>
      <vt:lpstr>Top performing months for the store </vt:lpstr>
      <vt:lpstr>Top 5 performing stores for the business 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Mohit Sareen</dc:creator>
  <cp:lastModifiedBy>Mohit Sareen</cp:lastModifiedBy>
  <cp:revision>1</cp:revision>
  <dcterms:created xsi:type="dcterms:W3CDTF">2024-08-26T07:09:52Z</dcterms:created>
  <dcterms:modified xsi:type="dcterms:W3CDTF">2024-08-26T08:06:13Z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